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3" r:id="rId9"/>
    <p:sldId id="264" r:id="rId10"/>
    <p:sldId id="265" r:id="rId11"/>
    <p:sldId id="276" r:id="rId12"/>
    <p:sldId id="275" r:id="rId13"/>
    <p:sldId id="268" r:id="rId14"/>
    <p:sldId id="269" r:id="rId15"/>
    <p:sldId id="273" r:id="rId16"/>
    <p:sldId id="274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 smtClean="0"/>
              <a:t>100</a:t>
            </a:r>
            <a:r>
              <a:rPr lang="ru-RU" sz="2800" baseline="0" dirty="0" smtClean="0"/>
              <a:t> баллов</a:t>
            </a:r>
            <a:endParaRPr lang="ru-RU" sz="28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 балл</c:v>
                </c:pt>
              </c:strCache>
            </c:strRef>
          </c:tx>
          <c:dLbls>
            <c:dLbl>
              <c:idx val="0"/>
              <c:layout>
                <c:manualLayout>
                  <c:x val="-5.3645438417420054E-2"/>
                  <c:y val="-0.28439674708701856"/>
                </c:manualLayout>
              </c:layout>
              <c:showVal val="1"/>
            </c:dLbl>
            <c:dLbl>
              <c:idx val="1"/>
              <c:layout>
                <c:manualLayout>
                  <c:x val="6.5739404102265017E-2"/>
                  <c:y val="0.15492248761606814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Письменная часть</c:v>
                </c:pt>
                <c:pt idx="1">
                  <c:v>Устная часть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3200228443666751"/>
          <c:y val="0.35331733951025818"/>
          <c:w val="0.25380018469913485"/>
          <c:h val="0.1529738551242017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3967264508603114E-2"/>
          <c:y val="6.9078901978161272E-2"/>
          <c:w val="0.81369094488188998"/>
          <c:h val="0.8324355472375027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Средний балл по РТ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50.3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Средний балл по РТ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54.2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Средний балл по РТ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56.1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Средний балл по РТ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68.599999999999994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2014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Средний балл по РТ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64.2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2015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Средний балл по РТ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75.8</c:v>
                </c:pt>
              </c:numCache>
            </c:numRef>
          </c:val>
        </c:ser>
        <c:axId val="76836224"/>
        <c:axId val="76854400"/>
      </c:barChart>
      <c:dateAx>
        <c:axId val="76836224"/>
        <c:scaling>
          <c:orientation val="minMax"/>
        </c:scaling>
        <c:axPos val="b"/>
        <c:tickLblPos val="nextTo"/>
        <c:crossAx val="76854400"/>
        <c:crosses val="autoZero"/>
        <c:lblOffset val="100"/>
        <c:baseTimeUnit val="days"/>
      </c:dateAx>
      <c:valAx>
        <c:axId val="76854400"/>
        <c:scaling>
          <c:orientation val="minMax"/>
        </c:scaling>
        <c:axPos val="l"/>
        <c:majorGridlines/>
        <c:numFmt formatCode="General" sourceLinked="1"/>
        <c:tickLblPos val="nextTo"/>
        <c:crossAx val="76836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0D565E-68CF-4763-A1ED-0D2A4B34C5EF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5F7511B-BE1A-4BDE-BF41-87FE0AC21AC8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Письменная часть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C063B56A-48A4-4079-828E-4F2AFAE66D97}" type="parTrans" cxnId="{75FA394B-EF00-4BD4-81F9-4F59AE5FBC75}">
      <dgm:prSet/>
      <dgm:spPr/>
      <dgm:t>
        <a:bodyPr/>
        <a:lstStyle/>
        <a:p>
          <a:endParaRPr lang="ru-RU"/>
        </a:p>
      </dgm:t>
    </dgm:pt>
    <dgm:pt modelId="{5C294FD9-3FCF-4580-8949-57612A1892C0}" type="sibTrans" cxnId="{75FA394B-EF00-4BD4-81F9-4F59AE5FBC75}">
      <dgm:prSet/>
      <dgm:spPr/>
      <dgm:t>
        <a:bodyPr/>
        <a:lstStyle/>
        <a:p>
          <a:endParaRPr lang="ru-RU"/>
        </a:p>
      </dgm:t>
    </dgm:pt>
    <dgm:pt modelId="{5E150DB1-AE75-4CE1-8B61-540D922960AC}">
      <dgm:prSet phldrT="[Текст]"/>
      <dgm:spPr/>
      <dgm:t>
        <a:bodyPr/>
        <a:lstStyle/>
        <a:p>
          <a:r>
            <a:rPr lang="ru-RU" b="1" dirty="0" smtClean="0"/>
            <a:t>Аудирование</a:t>
          </a:r>
          <a:endParaRPr lang="ru-RU" b="1" dirty="0"/>
        </a:p>
      </dgm:t>
    </dgm:pt>
    <dgm:pt modelId="{EEBE3920-EE91-4A15-8048-6ECCC7763F93}" type="parTrans" cxnId="{3FA4357A-0CEC-40FC-AC92-A879388F43F1}">
      <dgm:prSet/>
      <dgm:spPr/>
      <dgm:t>
        <a:bodyPr/>
        <a:lstStyle/>
        <a:p>
          <a:endParaRPr lang="ru-RU"/>
        </a:p>
      </dgm:t>
    </dgm:pt>
    <dgm:pt modelId="{1AD73684-7F6F-475C-9B3C-69F4C98E9FF0}" type="sibTrans" cxnId="{3FA4357A-0CEC-40FC-AC92-A879388F43F1}">
      <dgm:prSet/>
      <dgm:spPr/>
      <dgm:t>
        <a:bodyPr/>
        <a:lstStyle/>
        <a:p>
          <a:endParaRPr lang="ru-RU"/>
        </a:p>
      </dgm:t>
    </dgm:pt>
    <dgm:pt modelId="{BB34FB5B-6193-4F8A-B003-5B02AEF5D22B}">
      <dgm:prSet phldrT="[Текст]"/>
      <dgm:spPr/>
      <dgm:t>
        <a:bodyPr/>
        <a:lstStyle/>
        <a:p>
          <a:r>
            <a:rPr lang="ru-RU" b="1" dirty="0" smtClean="0"/>
            <a:t>Чтение</a:t>
          </a:r>
          <a:endParaRPr lang="ru-RU" b="1" dirty="0"/>
        </a:p>
      </dgm:t>
    </dgm:pt>
    <dgm:pt modelId="{C641E65E-7532-4860-AEF4-B19939C2A61F}" type="parTrans" cxnId="{940AFC60-579F-4330-8189-AE444EB89A61}">
      <dgm:prSet/>
      <dgm:spPr/>
      <dgm:t>
        <a:bodyPr/>
        <a:lstStyle/>
        <a:p>
          <a:endParaRPr lang="ru-RU"/>
        </a:p>
      </dgm:t>
    </dgm:pt>
    <dgm:pt modelId="{65C2287B-CEF8-40D1-A020-58CACFFA037C}" type="sibTrans" cxnId="{940AFC60-579F-4330-8189-AE444EB89A61}">
      <dgm:prSet/>
      <dgm:spPr/>
      <dgm:t>
        <a:bodyPr/>
        <a:lstStyle/>
        <a:p>
          <a:endParaRPr lang="ru-RU"/>
        </a:p>
      </dgm:t>
    </dgm:pt>
    <dgm:pt modelId="{7BA498B1-4119-4639-AB52-D7C0D2DA083E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Устная часть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18A062DB-27D3-4DC6-B6BC-44CFF0509DCA}" type="parTrans" cxnId="{AC7AE799-7604-440B-9656-F1C4CD421EFF}">
      <dgm:prSet/>
      <dgm:spPr/>
      <dgm:t>
        <a:bodyPr/>
        <a:lstStyle/>
        <a:p>
          <a:endParaRPr lang="ru-RU"/>
        </a:p>
      </dgm:t>
    </dgm:pt>
    <dgm:pt modelId="{DDDD39D7-732C-484B-9AD9-24DB143EF03E}" type="sibTrans" cxnId="{AC7AE799-7604-440B-9656-F1C4CD421EFF}">
      <dgm:prSet/>
      <dgm:spPr/>
      <dgm:t>
        <a:bodyPr/>
        <a:lstStyle/>
        <a:p>
          <a:endParaRPr lang="ru-RU"/>
        </a:p>
      </dgm:t>
    </dgm:pt>
    <dgm:pt modelId="{D6786597-E383-457C-99C0-3BA7B254A091}">
      <dgm:prSet phldrT="[Текст]"/>
      <dgm:spPr/>
      <dgm:t>
        <a:bodyPr/>
        <a:lstStyle/>
        <a:p>
          <a:r>
            <a:rPr lang="ru-RU" b="1" dirty="0" smtClean="0"/>
            <a:t>Говорение</a:t>
          </a:r>
          <a:endParaRPr lang="ru-RU" b="1" dirty="0"/>
        </a:p>
      </dgm:t>
    </dgm:pt>
    <dgm:pt modelId="{0EFE0E87-70DC-42CF-B016-B7699A0D6FBF}" type="parTrans" cxnId="{525B2CBA-B4D4-4F9A-B8C6-B9E6FB2FBF28}">
      <dgm:prSet/>
      <dgm:spPr/>
      <dgm:t>
        <a:bodyPr/>
        <a:lstStyle/>
        <a:p>
          <a:endParaRPr lang="ru-RU"/>
        </a:p>
      </dgm:t>
    </dgm:pt>
    <dgm:pt modelId="{EF5617C3-5086-4CBD-B940-3559BF2CC19F}" type="sibTrans" cxnId="{525B2CBA-B4D4-4F9A-B8C6-B9E6FB2FBF28}">
      <dgm:prSet/>
      <dgm:spPr/>
      <dgm:t>
        <a:bodyPr/>
        <a:lstStyle/>
        <a:p>
          <a:endParaRPr lang="ru-RU"/>
        </a:p>
      </dgm:t>
    </dgm:pt>
    <dgm:pt modelId="{E83F96AF-2EB0-4DE8-AC38-5C43F379FAFB}">
      <dgm:prSet phldrT="[Текст]"/>
      <dgm:spPr/>
      <dgm:t>
        <a:bodyPr/>
        <a:lstStyle/>
        <a:p>
          <a:r>
            <a:rPr lang="ru-RU" b="1" dirty="0" smtClean="0"/>
            <a:t>Лексика-грамматика</a:t>
          </a:r>
          <a:endParaRPr lang="ru-RU" b="1" dirty="0"/>
        </a:p>
      </dgm:t>
    </dgm:pt>
    <dgm:pt modelId="{FC10A249-6DF4-42A6-BDFC-BBBC0302D59D}" type="parTrans" cxnId="{D1212E32-7AD0-4361-83CF-AE618C470033}">
      <dgm:prSet/>
      <dgm:spPr/>
    </dgm:pt>
    <dgm:pt modelId="{01A52636-A707-45A7-B648-058DCCC87958}" type="sibTrans" cxnId="{D1212E32-7AD0-4361-83CF-AE618C470033}">
      <dgm:prSet/>
      <dgm:spPr/>
    </dgm:pt>
    <dgm:pt modelId="{7D175776-6944-49B7-B085-3DFA597799F9}">
      <dgm:prSet phldrT="[Текст]"/>
      <dgm:spPr/>
      <dgm:t>
        <a:bodyPr/>
        <a:lstStyle/>
        <a:p>
          <a:r>
            <a:rPr lang="ru-RU" b="1" dirty="0" smtClean="0"/>
            <a:t>Письмо</a:t>
          </a:r>
          <a:endParaRPr lang="ru-RU" b="1" dirty="0"/>
        </a:p>
      </dgm:t>
    </dgm:pt>
    <dgm:pt modelId="{A830E9BD-A20C-4417-BE28-8906E8F5EFFB}" type="parTrans" cxnId="{129D10ED-1F00-42F6-92A4-F808194A2835}">
      <dgm:prSet/>
      <dgm:spPr/>
    </dgm:pt>
    <dgm:pt modelId="{CEF79933-2240-4328-B3CB-2A3DC1ABF71D}" type="sibTrans" cxnId="{129D10ED-1F00-42F6-92A4-F808194A2835}">
      <dgm:prSet/>
      <dgm:spPr/>
    </dgm:pt>
    <dgm:pt modelId="{DA746822-5124-401A-AD4E-15602AE43079}">
      <dgm:prSet phldrT="[Текст]"/>
      <dgm:spPr/>
      <dgm:t>
        <a:bodyPr/>
        <a:lstStyle/>
        <a:p>
          <a:endParaRPr lang="ru-RU" b="1" dirty="0"/>
        </a:p>
      </dgm:t>
    </dgm:pt>
    <dgm:pt modelId="{36C146B7-36CF-45F9-899E-5C11878F9EDF}" type="parTrans" cxnId="{A5EB707E-C563-4FD6-818D-0ADEEB166B76}">
      <dgm:prSet/>
      <dgm:spPr/>
    </dgm:pt>
    <dgm:pt modelId="{FB75F3BC-1D81-4693-AC94-755E828D41FB}" type="sibTrans" cxnId="{A5EB707E-C563-4FD6-818D-0ADEEB166B76}">
      <dgm:prSet/>
      <dgm:spPr/>
    </dgm:pt>
    <dgm:pt modelId="{369606BA-B5B4-4E29-843F-D07A2AC84D9C}" type="pres">
      <dgm:prSet presAssocID="{2A0D565E-68CF-4763-A1ED-0D2A4B34C5E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1491DE8-C23E-4FE0-A31B-5B44E04BD601}" type="pres">
      <dgm:prSet presAssocID="{F5F7511B-BE1A-4BDE-BF41-87FE0AC21AC8}" presName="linNode" presStyleCnt="0"/>
      <dgm:spPr/>
    </dgm:pt>
    <dgm:pt modelId="{3213CF45-56FE-4DCB-A76F-5769AA441B9D}" type="pres">
      <dgm:prSet presAssocID="{F5F7511B-BE1A-4BDE-BF41-87FE0AC21AC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6FAE8-57DC-4E6F-A841-0456AF2E8AA8}" type="pres">
      <dgm:prSet presAssocID="{F5F7511B-BE1A-4BDE-BF41-87FE0AC21AC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07DED-98F0-481C-B018-E20E0A0699F8}" type="pres">
      <dgm:prSet presAssocID="{5C294FD9-3FCF-4580-8949-57612A1892C0}" presName="spacing" presStyleCnt="0"/>
      <dgm:spPr/>
    </dgm:pt>
    <dgm:pt modelId="{CE129344-27AD-48AA-81CC-7FB0CDF7E694}" type="pres">
      <dgm:prSet presAssocID="{7BA498B1-4119-4639-AB52-D7C0D2DA083E}" presName="linNode" presStyleCnt="0"/>
      <dgm:spPr/>
    </dgm:pt>
    <dgm:pt modelId="{E466A0C6-F522-4AFE-AC47-48E045E6BE27}" type="pres">
      <dgm:prSet presAssocID="{7BA498B1-4119-4639-AB52-D7C0D2DA083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A6CC3-AEBC-4320-A514-0D041EAE1AF0}" type="pres">
      <dgm:prSet presAssocID="{7BA498B1-4119-4639-AB52-D7C0D2DA083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7E1E32-1DB7-4E0A-BA75-1992C81915DE}" type="presOf" srcId="{7D175776-6944-49B7-B085-3DFA597799F9}" destId="{11D6FAE8-57DC-4E6F-A841-0456AF2E8AA8}" srcOrd="0" destOrd="3" presId="urn:microsoft.com/office/officeart/2005/8/layout/vList6"/>
    <dgm:cxn modelId="{2ED26588-3718-4001-A66B-2748E89843E3}" type="presOf" srcId="{7BA498B1-4119-4639-AB52-D7C0D2DA083E}" destId="{E466A0C6-F522-4AFE-AC47-48E045E6BE27}" srcOrd="0" destOrd="0" presId="urn:microsoft.com/office/officeart/2005/8/layout/vList6"/>
    <dgm:cxn modelId="{8CB8C0FC-9AE4-456F-A9A1-72E07F33F73C}" type="presOf" srcId="{5E150DB1-AE75-4CE1-8B61-540D922960AC}" destId="{11D6FAE8-57DC-4E6F-A841-0456AF2E8AA8}" srcOrd="0" destOrd="0" presId="urn:microsoft.com/office/officeart/2005/8/layout/vList6"/>
    <dgm:cxn modelId="{3FA4357A-0CEC-40FC-AC92-A879388F43F1}" srcId="{F5F7511B-BE1A-4BDE-BF41-87FE0AC21AC8}" destId="{5E150DB1-AE75-4CE1-8B61-540D922960AC}" srcOrd="0" destOrd="0" parTransId="{EEBE3920-EE91-4A15-8048-6ECCC7763F93}" sibTransId="{1AD73684-7F6F-475C-9B3C-69F4C98E9FF0}"/>
    <dgm:cxn modelId="{AC7AE799-7604-440B-9656-F1C4CD421EFF}" srcId="{2A0D565E-68CF-4763-A1ED-0D2A4B34C5EF}" destId="{7BA498B1-4119-4639-AB52-D7C0D2DA083E}" srcOrd="1" destOrd="0" parTransId="{18A062DB-27D3-4DC6-B6BC-44CFF0509DCA}" sibTransId="{DDDD39D7-732C-484B-9AD9-24DB143EF03E}"/>
    <dgm:cxn modelId="{D1212E32-7AD0-4361-83CF-AE618C470033}" srcId="{F5F7511B-BE1A-4BDE-BF41-87FE0AC21AC8}" destId="{E83F96AF-2EB0-4DE8-AC38-5C43F379FAFB}" srcOrd="2" destOrd="0" parTransId="{FC10A249-6DF4-42A6-BDFC-BBBC0302D59D}" sibTransId="{01A52636-A707-45A7-B648-058DCCC87958}"/>
    <dgm:cxn modelId="{525B2CBA-B4D4-4F9A-B8C6-B9E6FB2FBF28}" srcId="{7BA498B1-4119-4639-AB52-D7C0D2DA083E}" destId="{D6786597-E383-457C-99C0-3BA7B254A091}" srcOrd="1" destOrd="0" parTransId="{0EFE0E87-70DC-42CF-B016-B7699A0D6FBF}" sibTransId="{EF5617C3-5086-4CBD-B940-3559BF2CC19F}"/>
    <dgm:cxn modelId="{940AFC60-579F-4330-8189-AE444EB89A61}" srcId="{F5F7511B-BE1A-4BDE-BF41-87FE0AC21AC8}" destId="{BB34FB5B-6193-4F8A-B003-5B02AEF5D22B}" srcOrd="1" destOrd="0" parTransId="{C641E65E-7532-4860-AEF4-B19939C2A61F}" sibTransId="{65C2287B-CEF8-40D1-A020-58CACFFA037C}"/>
    <dgm:cxn modelId="{89300A6E-FFC9-464B-87BC-5D4837FA8AB4}" type="presOf" srcId="{E83F96AF-2EB0-4DE8-AC38-5C43F379FAFB}" destId="{11D6FAE8-57DC-4E6F-A841-0456AF2E8AA8}" srcOrd="0" destOrd="2" presId="urn:microsoft.com/office/officeart/2005/8/layout/vList6"/>
    <dgm:cxn modelId="{A5EB707E-C563-4FD6-818D-0ADEEB166B76}" srcId="{7BA498B1-4119-4639-AB52-D7C0D2DA083E}" destId="{DA746822-5124-401A-AD4E-15602AE43079}" srcOrd="0" destOrd="0" parTransId="{36C146B7-36CF-45F9-899E-5C11878F9EDF}" sibTransId="{FB75F3BC-1D81-4693-AC94-755E828D41FB}"/>
    <dgm:cxn modelId="{F8A8E729-BC59-42FC-819D-F53DEE29D7C3}" type="presOf" srcId="{D6786597-E383-457C-99C0-3BA7B254A091}" destId="{C31A6CC3-AEBC-4320-A514-0D041EAE1AF0}" srcOrd="0" destOrd="1" presId="urn:microsoft.com/office/officeart/2005/8/layout/vList6"/>
    <dgm:cxn modelId="{1E5EB070-BAD4-49AA-B34C-0C5F15C22CA0}" type="presOf" srcId="{2A0D565E-68CF-4763-A1ED-0D2A4B34C5EF}" destId="{369606BA-B5B4-4E29-843F-D07A2AC84D9C}" srcOrd="0" destOrd="0" presId="urn:microsoft.com/office/officeart/2005/8/layout/vList6"/>
    <dgm:cxn modelId="{75FA394B-EF00-4BD4-81F9-4F59AE5FBC75}" srcId="{2A0D565E-68CF-4763-A1ED-0D2A4B34C5EF}" destId="{F5F7511B-BE1A-4BDE-BF41-87FE0AC21AC8}" srcOrd="0" destOrd="0" parTransId="{C063B56A-48A4-4079-828E-4F2AFAE66D97}" sibTransId="{5C294FD9-3FCF-4580-8949-57612A1892C0}"/>
    <dgm:cxn modelId="{819F53D9-6A71-4978-9A98-7429330E6C2A}" type="presOf" srcId="{DA746822-5124-401A-AD4E-15602AE43079}" destId="{C31A6CC3-AEBC-4320-A514-0D041EAE1AF0}" srcOrd="0" destOrd="0" presId="urn:microsoft.com/office/officeart/2005/8/layout/vList6"/>
    <dgm:cxn modelId="{7C4FFB28-E955-4919-A72D-C1CAC7D43C03}" type="presOf" srcId="{BB34FB5B-6193-4F8A-B003-5B02AEF5D22B}" destId="{11D6FAE8-57DC-4E6F-A841-0456AF2E8AA8}" srcOrd="0" destOrd="1" presId="urn:microsoft.com/office/officeart/2005/8/layout/vList6"/>
    <dgm:cxn modelId="{129D10ED-1F00-42F6-92A4-F808194A2835}" srcId="{F5F7511B-BE1A-4BDE-BF41-87FE0AC21AC8}" destId="{7D175776-6944-49B7-B085-3DFA597799F9}" srcOrd="3" destOrd="0" parTransId="{A830E9BD-A20C-4417-BE28-8906E8F5EFFB}" sibTransId="{CEF79933-2240-4328-B3CB-2A3DC1ABF71D}"/>
    <dgm:cxn modelId="{AD16EE33-CF29-4F15-8C5B-82060FF7A482}" type="presOf" srcId="{F5F7511B-BE1A-4BDE-BF41-87FE0AC21AC8}" destId="{3213CF45-56FE-4DCB-A76F-5769AA441B9D}" srcOrd="0" destOrd="0" presId="urn:microsoft.com/office/officeart/2005/8/layout/vList6"/>
    <dgm:cxn modelId="{6CA38664-46F3-4DBC-AF22-AECAC60AC44F}" type="presParOf" srcId="{369606BA-B5B4-4E29-843F-D07A2AC84D9C}" destId="{61491DE8-C23E-4FE0-A31B-5B44E04BD601}" srcOrd="0" destOrd="0" presId="urn:microsoft.com/office/officeart/2005/8/layout/vList6"/>
    <dgm:cxn modelId="{DBB3443B-93DF-4353-86BE-CE78A86D986A}" type="presParOf" srcId="{61491DE8-C23E-4FE0-A31B-5B44E04BD601}" destId="{3213CF45-56FE-4DCB-A76F-5769AA441B9D}" srcOrd="0" destOrd="0" presId="urn:microsoft.com/office/officeart/2005/8/layout/vList6"/>
    <dgm:cxn modelId="{B9FED97E-637E-495F-8BB2-602818A9BD8F}" type="presParOf" srcId="{61491DE8-C23E-4FE0-A31B-5B44E04BD601}" destId="{11D6FAE8-57DC-4E6F-A841-0456AF2E8AA8}" srcOrd="1" destOrd="0" presId="urn:microsoft.com/office/officeart/2005/8/layout/vList6"/>
    <dgm:cxn modelId="{00E2242B-EF33-41B8-8B33-8AEBE5306C5E}" type="presParOf" srcId="{369606BA-B5B4-4E29-843F-D07A2AC84D9C}" destId="{0DD07DED-98F0-481C-B018-E20E0A0699F8}" srcOrd="1" destOrd="0" presId="urn:microsoft.com/office/officeart/2005/8/layout/vList6"/>
    <dgm:cxn modelId="{6F69F38C-27FE-4BEF-B835-5F20562690C7}" type="presParOf" srcId="{369606BA-B5B4-4E29-843F-D07A2AC84D9C}" destId="{CE129344-27AD-48AA-81CC-7FB0CDF7E694}" srcOrd="2" destOrd="0" presId="urn:microsoft.com/office/officeart/2005/8/layout/vList6"/>
    <dgm:cxn modelId="{C6E7B5EF-A1D9-497D-BC12-AE4ED3D6B8DB}" type="presParOf" srcId="{CE129344-27AD-48AA-81CC-7FB0CDF7E694}" destId="{E466A0C6-F522-4AFE-AC47-48E045E6BE27}" srcOrd="0" destOrd="0" presId="urn:microsoft.com/office/officeart/2005/8/layout/vList6"/>
    <dgm:cxn modelId="{AB9EEFC7-C58D-4898-8443-31CDB9A31F21}" type="presParOf" srcId="{CE129344-27AD-48AA-81CC-7FB0CDF7E694}" destId="{C31A6CC3-AEBC-4320-A514-0D041EAE1AF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3FD564-F150-4BC9-8833-6D3B53E1FC6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D9B3C1-294B-4E4F-821B-5E3E34E0E9CC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Обозначить и сформулировать проблему</a:t>
          </a:r>
          <a:endParaRPr lang="ru-RU" b="1" dirty="0">
            <a:solidFill>
              <a:srgbClr val="002060"/>
            </a:solidFill>
          </a:endParaRPr>
        </a:p>
      </dgm:t>
    </dgm:pt>
    <dgm:pt modelId="{D96EC64D-503C-4E92-9DDA-E474D0FE545D}" type="parTrans" cxnId="{7DC0B179-4739-45E0-B00D-DA26726E72DE}">
      <dgm:prSet/>
      <dgm:spPr/>
      <dgm:t>
        <a:bodyPr/>
        <a:lstStyle/>
        <a:p>
          <a:endParaRPr lang="ru-RU"/>
        </a:p>
      </dgm:t>
    </dgm:pt>
    <dgm:pt modelId="{99F20EB9-0384-46BE-8170-AA3E7B52E6F7}" type="sibTrans" cxnId="{7DC0B179-4739-45E0-B00D-DA26726E72DE}">
      <dgm:prSet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17714EAB-08CD-4B12-93CE-F1C628E867E8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Назвать причины ее возникновения, последствия и пути решения</a:t>
          </a:r>
          <a:endParaRPr lang="ru-RU" sz="2400" b="1" dirty="0">
            <a:solidFill>
              <a:srgbClr val="002060"/>
            </a:solidFill>
          </a:endParaRPr>
        </a:p>
      </dgm:t>
    </dgm:pt>
    <dgm:pt modelId="{D9562D45-CD94-4FE0-8009-37000B44BBBC}" type="parTrans" cxnId="{A19EE7E2-A225-4742-B279-52469935AB4E}">
      <dgm:prSet/>
      <dgm:spPr/>
      <dgm:t>
        <a:bodyPr/>
        <a:lstStyle/>
        <a:p>
          <a:endParaRPr lang="ru-RU"/>
        </a:p>
      </dgm:t>
    </dgm:pt>
    <dgm:pt modelId="{2BD673BA-C81A-49D4-A093-7939EEDB5A11}" type="sibTrans" cxnId="{A19EE7E2-A225-4742-B279-52469935AB4E}">
      <dgm:prSet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1D628C21-D88E-4BFC-B010-330DDB87D3DD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800" b="1" dirty="0" smtClean="0">
              <a:solidFill>
                <a:srgbClr val="002060"/>
              </a:solidFill>
            </a:rPr>
            <a:t>Аргументировано высказать собственное мнение</a:t>
          </a:r>
          <a:endParaRPr lang="ru-RU" sz="2800" b="1" dirty="0">
            <a:solidFill>
              <a:srgbClr val="002060"/>
            </a:solidFill>
          </a:endParaRPr>
        </a:p>
      </dgm:t>
    </dgm:pt>
    <dgm:pt modelId="{5E0D6371-5D84-4FF8-B1B4-DC77D0DC8E80}" type="parTrans" cxnId="{9BA500D4-61EB-411E-A2D2-7713422DB80C}">
      <dgm:prSet/>
      <dgm:spPr/>
      <dgm:t>
        <a:bodyPr/>
        <a:lstStyle/>
        <a:p>
          <a:endParaRPr lang="ru-RU"/>
        </a:p>
      </dgm:t>
    </dgm:pt>
    <dgm:pt modelId="{9E32A9C8-0F47-4104-AA2E-92FF9DFDE179}" type="sibTrans" cxnId="{9BA500D4-61EB-411E-A2D2-7713422DB80C}">
      <dgm:prSet/>
      <dgm:spPr/>
      <dgm:t>
        <a:bodyPr/>
        <a:lstStyle/>
        <a:p>
          <a:endParaRPr lang="ru-RU"/>
        </a:p>
      </dgm:t>
    </dgm:pt>
    <dgm:pt modelId="{126147F8-AD9D-4F9B-9874-B59B6400DF0A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Прокомментировать проблему</a:t>
          </a:r>
          <a:endParaRPr lang="ru-RU" b="1" dirty="0">
            <a:solidFill>
              <a:srgbClr val="002060"/>
            </a:solidFill>
          </a:endParaRPr>
        </a:p>
      </dgm:t>
    </dgm:pt>
    <dgm:pt modelId="{A9DA8D1D-27FE-494A-8E65-0970BDF9E976}" type="parTrans" cxnId="{8FE7B4B2-AFCB-4A60-83BB-BF76CCCEDBA3}">
      <dgm:prSet/>
      <dgm:spPr/>
      <dgm:t>
        <a:bodyPr/>
        <a:lstStyle/>
        <a:p>
          <a:endParaRPr lang="ru-RU"/>
        </a:p>
      </dgm:t>
    </dgm:pt>
    <dgm:pt modelId="{3A6B2F64-AA8D-47A2-81B8-DCA81258153A}" type="sibTrans" cxnId="{8FE7B4B2-AFCB-4A60-83BB-BF76CCCEDBA3}">
      <dgm:prSet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320483C7-8F40-45B6-AC40-CE5B0E74B559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Прочитать высказывание</a:t>
          </a:r>
          <a:endParaRPr lang="ru-RU" b="1" dirty="0">
            <a:solidFill>
              <a:srgbClr val="002060"/>
            </a:solidFill>
          </a:endParaRPr>
        </a:p>
      </dgm:t>
    </dgm:pt>
    <dgm:pt modelId="{73F86526-2104-49E5-92DB-1EC6ACB98DE1}" type="parTrans" cxnId="{E5B809A0-FB54-460A-86F1-8B7AF940639E}">
      <dgm:prSet/>
      <dgm:spPr/>
      <dgm:t>
        <a:bodyPr/>
        <a:lstStyle/>
        <a:p>
          <a:endParaRPr lang="ru-RU"/>
        </a:p>
      </dgm:t>
    </dgm:pt>
    <dgm:pt modelId="{059E3E14-4EF3-446D-B333-1D5FD0DF9318}" type="sibTrans" cxnId="{E5B809A0-FB54-460A-86F1-8B7AF940639E}">
      <dgm:prSet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33E96EB7-D1CC-49FF-B9EF-4F1F1B716209}" type="pres">
      <dgm:prSet presAssocID="{B03FD564-F150-4BC9-8833-6D3B53E1FC6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83F344-50A0-4060-A71D-E490B33572B4}" type="pres">
      <dgm:prSet presAssocID="{B03FD564-F150-4BC9-8833-6D3B53E1FC6D}" presName="dummyMaxCanvas" presStyleCnt="0">
        <dgm:presLayoutVars/>
      </dgm:prSet>
      <dgm:spPr/>
    </dgm:pt>
    <dgm:pt modelId="{35D6743B-00FC-4722-BDFD-0D5C9BE31C26}" type="pres">
      <dgm:prSet presAssocID="{B03FD564-F150-4BC9-8833-6D3B53E1FC6D}" presName="FiveNodes_1" presStyleLbl="node1" presStyleIdx="0" presStyleCnt="5" custLinFactNeighborX="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5606C-116F-4B42-8625-288D2BD669C7}" type="pres">
      <dgm:prSet presAssocID="{B03FD564-F150-4BC9-8833-6D3B53E1FC6D}" presName="FiveNodes_2" presStyleLbl="node1" presStyleIdx="1" presStyleCnt="5" custLinFactNeighborX="-486" custLinFactNeighborY="2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E72D9-BD27-4573-8D40-3F70493BC9F0}" type="pres">
      <dgm:prSet presAssocID="{B03FD564-F150-4BC9-8833-6D3B53E1FC6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5B3B2-FF72-436E-B992-14074B1792E5}" type="pres">
      <dgm:prSet presAssocID="{B03FD564-F150-4BC9-8833-6D3B53E1FC6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7C4168-0D10-4FC0-A051-F9E6693BC89D}" type="pres">
      <dgm:prSet presAssocID="{B03FD564-F150-4BC9-8833-6D3B53E1FC6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BA015-8487-4B9B-BC74-68BA2ED53355}" type="pres">
      <dgm:prSet presAssocID="{B03FD564-F150-4BC9-8833-6D3B53E1FC6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678BC-D9C3-4007-8345-2F8809570B7A}" type="pres">
      <dgm:prSet presAssocID="{B03FD564-F150-4BC9-8833-6D3B53E1FC6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03C75-5C89-4791-878D-BEF8DBC60828}" type="pres">
      <dgm:prSet presAssocID="{B03FD564-F150-4BC9-8833-6D3B53E1FC6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E5FFF-B512-46AD-84A5-3CB9FF3F67C3}" type="pres">
      <dgm:prSet presAssocID="{B03FD564-F150-4BC9-8833-6D3B53E1FC6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69F9E-040E-4BA6-8342-3EDCE821D1A2}" type="pres">
      <dgm:prSet presAssocID="{B03FD564-F150-4BC9-8833-6D3B53E1FC6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54689-AFBA-4787-B6BF-EE6F06BF7977}" type="pres">
      <dgm:prSet presAssocID="{B03FD564-F150-4BC9-8833-6D3B53E1FC6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76207C-0B80-46CD-A843-8979E4DF61ED}" type="pres">
      <dgm:prSet presAssocID="{B03FD564-F150-4BC9-8833-6D3B53E1FC6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E9820-106B-4F5A-A8A3-8B53A79FE6D7}" type="pres">
      <dgm:prSet presAssocID="{B03FD564-F150-4BC9-8833-6D3B53E1FC6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3EEF4-ACF0-49DA-B812-B16F9A90EC62}" type="pres">
      <dgm:prSet presAssocID="{B03FD564-F150-4BC9-8833-6D3B53E1FC6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4280AF-43D5-4D56-8E99-B5D55DADE935}" type="presOf" srcId="{99F20EB9-0384-46BE-8170-AA3E7B52E6F7}" destId="{254678BC-D9C3-4007-8345-2F8809570B7A}" srcOrd="0" destOrd="0" presId="urn:microsoft.com/office/officeart/2005/8/layout/vProcess5"/>
    <dgm:cxn modelId="{A19EE7E2-A225-4742-B279-52469935AB4E}" srcId="{B03FD564-F150-4BC9-8833-6D3B53E1FC6D}" destId="{17714EAB-08CD-4B12-93CE-F1C628E867E8}" srcOrd="3" destOrd="0" parTransId="{D9562D45-CD94-4FE0-8009-37000B44BBBC}" sibTransId="{2BD673BA-C81A-49D4-A093-7939EEDB5A11}"/>
    <dgm:cxn modelId="{9BA500D4-61EB-411E-A2D2-7713422DB80C}" srcId="{B03FD564-F150-4BC9-8833-6D3B53E1FC6D}" destId="{1D628C21-D88E-4BFC-B010-330DDB87D3DD}" srcOrd="4" destOrd="0" parTransId="{5E0D6371-5D84-4FF8-B1B4-DC77D0DC8E80}" sibTransId="{9E32A9C8-0F47-4104-AA2E-92FF9DFDE179}"/>
    <dgm:cxn modelId="{CCA7129B-C0DA-410F-B287-4FC92F87A23F}" type="presOf" srcId="{3A6B2F64-AA8D-47A2-81B8-DCA81258153A}" destId="{19C03C75-5C89-4791-878D-BEF8DBC60828}" srcOrd="0" destOrd="0" presId="urn:microsoft.com/office/officeart/2005/8/layout/vProcess5"/>
    <dgm:cxn modelId="{CCCA5223-1F4C-4D3A-881E-4601EB7E8132}" type="presOf" srcId="{17714EAB-08CD-4B12-93CE-F1C628E867E8}" destId="{9215B3B2-FF72-436E-B992-14074B1792E5}" srcOrd="0" destOrd="0" presId="urn:microsoft.com/office/officeart/2005/8/layout/vProcess5"/>
    <dgm:cxn modelId="{7DC0B179-4739-45E0-B00D-DA26726E72DE}" srcId="{B03FD564-F150-4BC9-8833-6D3B53E1FC6D}" destId="{98D9B3C1-294B-4E4F-821B-5E3E34E0E9CC}" srcOrd="1" destOrd="0" parTransId="{D96EC64D-503C-4E92-9DDA-E474D0FE545D}" sibTransId="{99F20EB9-0384-46BE-8170-AA3E7B52E6F7}"/>
    <dgm:cxn modelId="{E5B809A0-FB54-460A-86F1-8B7AF940639E}" srcId="{B03FD564-F150-4BC9-8833-6D3B53E1FC6D}" destId="{320483C7-8F40-45B6-AC40-CE5B0E74B559}" srcOrd="0" destOrd="0" parTransId="{73F86526-2104-49E5-92DB-1EC6ACB98DE1}" sibTransId="{059E3E14-4EF3-446D-B333-1D5FD0DF9318}"/>
    <dgm:cxn modelId="{3485C7CF-C01A-4553-80BA-F97C9AD7CBF7}" type="presOf" srcId="{1D628C21-D88E-4BFC-B010-330DDB87D3DD}" destId="{367C4168-0D10-4FC0-A051-F9E6693BC89D}" srcOrd="0" destOrd="0" presId="urn:microsoft.com/office/officeart/2005/8/layout/vProcess5"/>
    <dgm:cxn modelId="{8A1D7AA4-4A66-4649-97DC-E3B3F373784E}" type="presOf" srcId="{059E3E14-4EF3-446D-B333-1D5FD0DF9318}" destId="{D57BA015-8487-4B9B-BC74-68BA2ED53355}" srcOrd="0" destOrd="0" presId="urn:microsoft.com/office/officeart/2005/8/layout/vProcess5"/>
    <dgm:cxn modelId="{8FE7B4B2-AFCB-4A60-83BB-BF76CCCEDBA3}" srcId="{B03FD564-F150-4BC9-8833-6D3B53E1FC6D}" destId="{126147F8-AD9D-4F9B-9874-B59B6400DF0A}" srcOrd="2" destOrd="0" parTransId="{A9DA8D1D-27FE-494A-8E65-0970BDF9E976}" sibTransId="{3A6B2F64-AA8D-47A2-81B8-DCA81258153A}"/>
    <dgm:cxn modelId="{50BCEBB4-BD86-4139-9B87-BA8ADBFD5243}" type="presOf" srcId="{98D9B3C1-294B-4E4F-821B-5E3E34E0E9CC}" destId="{7D354689-AFBA-4787-B6BF-EE6F06BF7977}" srcOrd="1" destOrd="0" presId="urn:microsoft.com/office/officeart/2005/8/layout/vProcess5"/>
    <dgm:cxn modelId="{2EBB912D-07AD-49D5-A1EC-E7F807DB0B21}" type="presOf" srcId="{17714EAB-08CD-4B12-93CE-F1C628E867E8}" destId="{5AEE9820-106B-4F5A-A8A3-8B53A79FE6D7}" srcOrd="1" destOrd="0" presId="urn:microsoft.com/office/officeart/2005/8/layout/vProcess5"/>
    <dgm:cxn modelId="{049DDA9E-71A4-44A6-B4D8-BDF3707EDB5F}" type="presOf" srcId="{126147F8-AD9D-4F9B-9874-B59B6400DF0A}" destId="{6FDE72D9-BD27-4573-8D40-3F70493BC9F0}" srcOrd="0" destOrd="0" presId="urn:microsoft.com/office/officeart/2005/8/layout/vProcess5"/>
    <dgm:cxn modelId="{F4CE364C-2F3F-4373-9434-319F79D6B107}" type="presOf" srcId="{B03FD564-F150-4BC9-8833-6D3B53E1FC6D}" destId="{33E96EB7-D1CC-49FF-B9EF-4F1F1B716209}" srcOrd="0" destOrd="0" presId="urn:microsoft.com/office/officeart/2005/8/layout/vProcess5"/>
    <dgm:cxn modelId="{E1975A1B-23AE-49C0-9DCB-EF738E3A54B6}" type="presOf" srcId="{2BD673BA-C81A-49D4-A093-7939EEDB5A11}" destId="{CB2E5FFF-B512-46AD-84A5-3CB9FF3F67C3}" srcOrd="0" destOrd="0" presId="urn:microsoft.com/office/officeart/2005/8/layout/vProcess5"/>
    <dgm:cxn modelId="{E6AFDEF8-A2D8-43B9-A393-60EEE70F5D56}" type="presOf" srcId="{126147F8-AD9D-4F9B-9874-B59B6400DF0A}" destId="{4276207C-0B80-46CD-A843-8979E4DF61ED}" srcOrd="1" destOrd="0" presId="urn:microsoft.com/office/officeart/2005/8/layout/vProcess5"/>
    <dgm:cxn modelId="{3CEDA795-AC82-459B-8CEB-CEE4E5ABF1D2}" type="presOf" srcId="{320483C7-8F40-45B6-AC40-CE5B0E74B559}" destId="{35D6743B-00FC-4722-BDFD-0D5C9BE31C26}" srcOrd="0" destOrd="0" presId="urn:microsoft.com/office/officeart/2005/8/layout/vProcess5"/>
    <dgm:cxn modelId="{0B8B1164-8320-4493-BE37-1A52E67E1EBC}" type="presOf" srcId="{1D628C21-D88E-4BFC-B010-330DDB87D3DD}" destId="{6173EEF4-ACF0-49DA-B812-B16F9A90EC62}" srcOrd="1" destOrd="0" presId="urn:microsoft.com/office/officeart/2005/8/layout/vProcess5"/>
    <dgm:cxn modelId="{6977CE13-5FE1-455C-8F22-5677F2C5FA9E}" type="presOf" srcId="{320483C7-8F40-45B6-AC40-CE5B0E74B559}" destId="{D8B69F9E-040E-4BA6-8342-3EDCE821D1A2}" srcOrd="1" destOrd="0" presId="urn:microsoft.com/office/officeart/2005/8/layout/vProcess5"/>
    <dgm:cxn modelId="{BB31861F-0F40-4DE6-A253-EE6E802912F2}" type="presOf" srcId="{98D9B3C1-294B-4E4F-821B-5E3E34E0E9CC}" destId="{7C35606C-116F-4B42-8625-288D2BD669C7}" srcOrd="0" destOrd="0" presId="urn:microsoft.com/office/officeart/2005/8/layout/vProcess5"/>
    <dgm:cxn modelId="{7E8AC1C6-DA3E-43D9-8C96-0F0919EB8585}" type="presParOf" srcId="{33E96EB7-D1CC-49FF-B9EF-4F1F1B716209}" destId="{7883F344-50A0-4060-A71D-E490B33572B4}" srcOrd="0" destOrd="0" presId="urn:microsoft.com/office/officeart/2005/8/layout/vProcess5"/>
    <dgm:cxn modelId="{AF900B47-712D-4055-9EEE-CBF9AA2FD14D}" type="presParOf" srcId="{33E96EB7-D1CC-49FF-B9EF-4F1F1B716209}" destId="{35D6743B-00FC-4722-BDFD-0D5C9BE31C26}" srcOrd="1" destOrd="0" presId="urn:microsoft.com/office/officeart/2005/8/layout/vProcess5"/>
    <dgm:cxn modelId="{E8E0B72B-238A-4FC2-A6CC-1217439B0735}" type="presParOf" srcId="{33E96EB7-D1CC-49FF-B9EF-4F1F1B716209}" destId="{7C35606C-116F-4B42-8625-288D2BD669C7}" srcOrd="2" destOrd="0" presId="urn:microsoft.com/office/officeart/2005/8/layout/vProcess5"/>
    <dgm:cxn modelId="{37829E40-8C04-4F83-A4A5-3040D248EE4D}" type="presParOf" srcId="{33E96EB7-D1CC-49FF-B9EF-4F1F1B716209}" destId="{6FDE72D9-BD27-4573-8D40-3F70493BC9F0}" srcOrd="3" destOrd="0" presId="urn:microsoft.com/office/officeart/2005/8/layout/vProcess5"/>
    <dgm:cxn modelId="{0B149659-D8B7-465D-B7F6-70438A3AC707}" type="presParOf" srcId="{33E96EB7-D1CC-49FF-B9EF-4F1F1B716209}" destId="{9215B3B2-FF72-436E-B992-14074B1792E5}" srcOrd="4" destOrd="0" presId="urn:microsoft.com/office/officeart/2005/8/layout/vProcess5"/>
    <dgm:cxn modelId="{DB219AF1-9FF2-456E-B3EF-53B9C12072E5}" type="presParOf" srcId="{33E96EB7-D1CC-49FF-B9EF-4F1F1B716209}" destId="{367C4168-0D10-4FC0-A051-F9E6693BC89D}" srcOrd="5" destOrd="0" presId="urn:microsoft.com/office/officeart/2005/8/layout/vProcess5"/>
    <dgm:cxn modelId="{19F81A36-1C25-4298-9C3D-4A972C226284}" type="presParOf" srcId="{33E96EB7-D1CC-49FF-B9EF-4F1F1B716209}" destId="{D57BA015-8487-4B9B-BC74-68BA2ED53355}" srcOrd="6" destOrd="0" presId="urn:microsoft.com/office/officeart/2005/8/layout/vProcess5"/>
    <dgm:cxn modelId="{50D8862D-6ACF-41EF-BAC7-0B2A615A4760}" type="presParOf" srcId="{33E96EB7-D1CC-49FF-B9EF-4F1F1B716209}" destId="{254678BC-D9C3-4007-8345-2F8809570B7A}" srcOrd="7" destOrd="0" presId="urn:microsoft.com/office/officeart/2005/8/layout/vProcess5"/>
    <dgm:cxn modelId="{96325BF2-881D-4615-A651-BAA0FC1B5BDA}" type="presParOf" srcId="{33E96EB7-D1CC-49FF-B9EF-4F1F1B716209}" destId="{19C03C75-5C89-4791-878D-BEF8DBC60828}" srcOrd="8" destOrd="0" presId="urn:microsoft.com/office/officeart/2005/8/layout/vProcess5"/>
    <dgm:cxn modelId="{409C632B-7051-4D18-819A-B424004374FE}" type="presParOf" srcId="{33E96EB7-D1CC-49FF-B9EF-4F1F1B716209}" destId="{CB2E5FFF-B512-46AD-84A5-3CB9FF3F67C3}" srcOrd="9" destOrd="0" presId="urn:microsoft.com/office/officeart/2005/8/layout/vProcess5"/>
    <dgm:cxn modelId="{8F44E572-9541-46D5-B9C7-56066E551D5E}" type="presParOf" srcId="{33E96EB7-D1CC-49FF-B9EF-4F1F1B716209}" destId="{D8B69F9E-040E-4BA6-8342-3EDCE821D1A2}" srcOrd="10" destOrd="0" presId="urn:microsoft.com/office/officeart/2005/8/layout/vProcess5"/>
    <dgm:cxn modelId="{3CF01456-B6A2-4941-A168-BA16114472D7}" type="presParOf" srcId="{33E96EB7-D1CC-49FF-B9EF-4F1F1B716209}" destId="{7D354689-AFBA-4787-B6BF-EE6F06BF7977}" srcOrd="11" destOrd="0" presId="urn:microsoft.com/office/officeart/2005/8/layout/vProcess5"/>
    <dgm:cxn modelId="{A152CDE4-58D4-4411-BBB8-081B65EEEC8D}" type="presParOf" srcId="{33E96EB7-D1CC-49FF-B9EF-4F1F1B716209}" destId="{4276207C-0B80-46CD-A843-8979E4DF61ED}" srcOrd="12" destOrd="0" presId="urn:microsoft.com/office/officeart/2005/8/layout/vProcess5"/>
    <dgm:cxn modelId="{F0A26EBD-195C-454C-9A19-DEB2BC46B25C}" type="presParOf" srcId="{33E96EB7-D1CC-49FF-B9EF-4F1F1B716209}" destId="{5AEE9820-106B-4F5A-A8A3-8B53A79FE6D7}" srcOrd="13" destOrd="0" presId="urn:microsoft.com/office/officeart/2005/8/layout/vProcess5"/>
    <dgm:cxn modelId="{522A0386-752E-4C8D-9967-28D1DD8211FF}" type="presParOf" srcId="{33E96EB7-D1CC-49FF-B9EF-4F1F1B716209}" destId="{6173EEF4-ACF0-49DA-B812-B16F9A90EC6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D6FAE8-57DC-4E6F-A841-0456AF2E8AA8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Аудирование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Чтение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Лексика-грамматика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Письмо</a:t>
          </a:r>
          <a:endParaRPr lang="ru-RU" sz="2500" b="1" kern="1200" dirty="0"/>
        </a:p>
      </dsp:txBody>
      <dsp:txXfrm>
        <a:off x="3291839" y="552"/>
        <a:ext cx="4937760" cy="2154694"/>
      </dsp:txXfrm>
    </dsp:sp>
    <dsp:sp modelId="{3213CF45-56FE-4DCB-A76F-5769AA441B9D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1" kern="1200" dirty="0" smtClean="0">
              <a:solidFill>
                <a:schemeClr val="tx2">
                  <a:lumMod val="75000"/>
                </a:schemeClr>
              </a:solidFill>
            </a:rPr>
            <a:t>Письменная часть</a:t>
          </a:r>
          <a:endParaRPr lang="ru-RU" sz="3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0" y="552"/>
        <a:ext cx="3291840" cy="2154694"/>
      </dsp:txXfrm>
    </dsp:sp>
    <dsp:sp modelId="{C31A6CC3-AEBC-4320-A514-0D041EAE1AF0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Говорение</a:t>
          </a:r>
          <a:endParaRPr lang="ru-RU" sz="2500" b="1" kern="1200" dirty="0"/>
        </a:p>
      </dsp:txBody>
      <dsp:txXfrm>
        <a:off x="3291839" y="2370716"/>
        <a:ext cx="4937760" cy="2154694"/>
      </dsp:txXfrm>
    </dsp:sp>
    <dsp:sp modelId="{E466A0C6-F522-4AFE-AC47-48E045E6BE27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1" kern="1200" dirty="0" smtClean="0">
              <a:solidFill>
                <a:schemeClr val="tx2">
                  <a:lumMod val="75000"/>
                </a:schemeClr>
              </a:solidFill>
            </a:rPr>
            <a:t>Устная часть</a:t>
          </a:r>
          <a:endParaRPr lang="ru-RU" sz="3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0" y="2370716"/>
        <a:ext cx="3291840" cy="21546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D6743B-00FC-4722-BDFD-0D5C9BE31C26}">
      <dsp:nvSpPr>
        <dsp:cNvPr id="0" name=""/>
        <dsp:cNvSpPr/>
      </dsp:nvSpPr>
      <dsp:spPr>
        <a:xfrm>
          <a:off x="10328" y="0"/>
          <a:ext cx="6336792" cy="99098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Прочитать высказывание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10328" y="0"/>
        <a:ext cx="5209545" cy="990985"/>
      </dsp:txXfrm>
    </dsp:sp>
    <dsp:sp modelId="{7C35606C-116F-4B42-8625-288D2BD669C7}">
      <dsp:nvSpPr>
        <dsp:cNvPr id="0" name=""/>
        <dsp:cNvSpPr/>
      </dsp:nvSpPr>
      <dsp:spPr>
        <a:xfrm>
          <a:off x="442405" y="1152128"/>
          <a:ext cx="6336792" cy="99098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Обозначить и сформулировать проблему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442405" y="1152128"/>
        <a:ext cx="5219449" cy="990985"/>
      </dsp:txXfrm>
    </dsp:sp>
    <dsp:sp modelId="{6FDE72D9-BD27-4573-8D40-3F70493BC9F0}">
      <dsp:nvSpPr>
        <dsp:cNvPr id="0" name=""/>
        <dsp:cNvSpPr/>
      </dsp:nvSpPr>
      <dsp:spPr>
        <a:xfrm>
          <a:off x="946403" y="2257244"/>
          <a:ext cx="6336792" cy="99098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Прокомментировать проблему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946403" y="2257244"/>
        <a:ext cx="5219449" cy="990985"/>
      </dsp:txXfrm>
    </dsp:sp>
    <dsp:sp modelId="{9215B3B2-FF72-436E-B992-14074B1792E5}">
      <dsp:nvSpPr>
        <dsp:cNvPr id="0" name=""/>
        <dsp:cNvSpPr/>
      </dsp:nvSpPr>
      <dsp:spPr>
        <a:xfrm>
          <a:off x="1419605" y="3385867"/>
          <a:ext cx="6336792" cy="99098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Назвать причины ее возникновения, последствия и пути решения</a:t>
          </a:r>
          <a:endParaRPr lang="ru-RU" sz="2400" b="1" kern="1200" dirty="0">
            <a:solidFill>
              <a:srgbClr val="002060"/>
            </a:solidFill>
          </a:endParaRPr>
        </a:p>
      </dsp:txBody>
      <dsp:txXfrm>
        <a:off x="1419605" y="3385867"/>
        <a:ext cx="5219449" cy="990985"/>
      </dsp:txXfrm>
    </dsp:sp>
    <dsp:sp modelId="{367C4168-0D10-4FC0-A051-F9E6693BC89D}">
      <dsp:nvSpPr>
        <dsp:cNvPr id="0" name=""/>
        <dsp:cNvSpPr/>
      </dsp:nvSpPr>
      <dsp:spPr>
        <a:xfrm>
          <a:off x="1892807" y="4514489"/>
          <a:ext cx="6336792" cy="99098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2060"/>
              </a:solidFill>
            </a:rPr>
            <a:t>Аргументировано высказать собственное мнение</a:t>
          </a:r>
          <a:endParaRPr lang="ru-RU" sz="2800" b="1" kern="1200" dirty="0">
            <a:solidFill>
              <a:srgbClr val="002060"/>
            </a:solidFill>
          </a:endParaRPr>
        </a:p>
      </dsp:txBody>
      <dsp:txXfrm>
        <a:off x="1892807" y="4514489"/>
        <a:ext cx="5219449" cy="990985"/>
      </dsp:txXfrm>
    </dsp:sp>
    <dsp:sp modelId="{D57BA015-8487-4B9B-BC74-68BA2ED53355}">
      <dsp:nvSpPr>
        <dsp:cNvPr id="0" name=""/>
        <dsp:cNvSpPr/>
      </dsp:nvSpPr>
      <dsp:spPr>
        <a:xfrm>
          <a:off x="5692651" y="723969"/>
          <a:ext cx="644140" cy="6441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>
            <a:solidFill>
              <a:srgbClr val="C00000"/>
            </a:solidFill>
          </a:endParaRPr>
        </a:p>
      </dsp:txBody>
      <dsp:txXfrm>
        <a:off x="5692651" y="723969"/>
        <a:ext cx="644140" cy="644140"/>
      </dsp:txXfrm>
    </dsp:sp>
    <dsp:sp modelId="{254678BC-D9C3-4007-8345-2F8809570B7A}">
      <dsp:nvSpPr>
        <dsp:cNvPr id="0" name=""/>
        <dsp:cNvSpPr/>
      </dsp:nvSpPr>
      <dsp:spPr>
        <a:xfrm>
          <a:off x="6165853" y="1852592"/>
          <a:ext cx="644140" cy="6441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6165853" y="1852592"/>
        <a:ext cx="644140" cy="644140"/>
      </dsp:txXfrm>
    </dsp:sp>
    <dsp:sp modelId="{19C03C75-5C89-4791-878D-BEF8DBC60828}">
      <dsp:nvSpPr>
        <dsp:cNvPr id="0" name=""/>
        <dsp:cNvSpPr/>
      </dsp:nvSpPr>
      <dsp:spPr>
        <a:xfrm>
          <a:off x="6639055" y="2964698"/>
          <a:ext cx="644140" cy="6441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6639055" y="2964698"/>
        <a:ext cx="644140" cy="644140"/>
      </dsp:txXfrm>
    </dsp:sp>
    <dsp:sp modelId="{CB2E5FFF-B512-46AD-84A5-3CB9FF3F67C3}">
      <dsp:nvSpPr>
        <dsp:cNvPr id="0" name=""/>
        <dsp:cNvSpPr/>
      </dsp:nvSpPr>
      <dsp:spPr>
        <a:xfrm>
          <a:off x="7112257" y="4104331"/>
          <a:ext cx="644140" cy="6441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7112257" y="4104331"/>
        <a:ext cx="644140" cy="644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u="sng" dirty="0" smtClean="0">
                <a:solidFill>
                  <a:srgbClr val="002060"/>
                </a:solidFill>
              </a:rPr>
              <a:t>ЕГЭ по немецкому языку в 2015 году в Республике Татарстан: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564904"/>
            <a:ext cx="7416824" cy="3073896"/>
          </a:xfrm>
        </p:spPr>
        <p:txBody>
          <a:bodyPr>
            <a:normAutofit/>
          </a:bodyPr>
          <a:lstStyle/>
          <a:p>
            <a:pPr lvl="1" algn="r"/>
            <a:r>
              <a:rPr lang="ru-RU" sz="4000" b="1" dirty="0" smtClean="0">
                <a:solidFill>
                  <a:srgbClr val="002060"/>
                </a:solidFill>
              </a:rPr>
              <a:t>Анализ результатов, характеристика заданий, проблемы и пути решения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4941168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Авзалова</a:t>
            </a:r>
            <a:r>
              <a:rPr lang="ru-RU" b="1" dirty="0" smtClean="0">
                <a:solidFill>
                  <a:srgbClr val="C00000"/>
                </a:solidFill>
              </a:rPr>
              <a:t> Наталья Геннадиевна, председатель предметной комиссии по немецкому языку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Выполнение заданий В1-В38 (%)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373616" cy="19253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93404"/>
                <a:gridCol w="2093404"/>
                <a:gridCol w="2093404"/>
                <a:gridCol w="209340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базовый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повышенный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Аудирование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97,7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74,7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Чтение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55,8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Лексика и грамматика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51,9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Выполнение заданий  В39 - В40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Написание </a:t>
            </a:r>
            <a:r>
              <a:rPr lang="ru-RU" dirty="0" smtClean="0"/>
              <a:t>письма личного характера;</a:t>
            </a:r>
          </a:p>
          <a:p>
            <a:r>
              <a:rPr lang="ru-RU" dirty="0" smtClean="0"/>
              <a:t> Создание </a:t>
            </a:r>
            <a:r>
              <a:rPr lang="ru-RU" dirty="0" smtClean="0"/>
              <a:t>письменного высказывания с элементами рассуждения («Мое мнение») по предложенной проблеме.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Типичные ошибки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Неумение представить полный и точный ответ на запрашиваемую в письме информацию;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Неумение ставить вопросы в соответствии с предложенной темой и/или недостаточное количество вопросов;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Нарушение стиля личного письма (обращение, подпись, завершающая фраза);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Отсутствие благодарности и/или ссылки на предыдущий контакт, надежды на последующий контакт;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Ошибки в оформлении организации текста (отсутствие адреса и даты; дан адрес того, кому направлено письмо; указание фамилии в адресе; адрес написан не в правом верхнем углу; неправильное деление на абзацы; логические ошибки; обращение, завершающая фраза и подпись даны не на отдельных строчках);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Несоблюдение требуемого объема (100–140 слов).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Типичные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Отход от темы и «</a:t>
            </a:r>
            <a:r>
              <a:rPr lang="ru-RU" dirty="0" err="1" smtClean="0"/>
              <a:t>топиковость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Несоответствие стиля письменному высказыванию с элементами рассуждения;		</a:t>
            </a:r>
          </a:p>
          <a:p>
            <a:r>
              <a:rPr lang="ru-RU" dirty="0" smtClean="0"/>
              <a:t>Несоответствие аргументации заявленному тезису (мнению);</a:t>
            </a:r>
          </a:p>
          <a:p>
            <a:r>
              <a:rPr lang="ru-RU" dirty="0" smtClean="0"/>
              <a:t>Повтор аргументации при высказывании своего и чужого мнений;</a:t>
            </a:r>
          </a:p>
          <a:p>
            <a:r>
              <a:rPr lang="ru-RU" dirty="0" smtClean="0"/>
              <a:t>Отсутствие развернутой аргументации;</a:t>
            </a:r>
          </a:p>
          <a:p>
            <a:r>
              <a:rPr lang="ru-RU" dirty="0" smtClean="0"/>
              <a:t>Неправильное формулирование контраргументов;</a:t>
            </a:r>
          </a:p>
          <a:p>
            <a:r>
              <a:rPr lang="ru-RU" dirty="0" smtClean="0"/>
              <a:t>Неумение сформулировать проблему в начале высказывания и сделать вывод в конце;</a:t>
            </a:r>
          </a:p>
          <a:p>
            <a:r>
              <a:rPr lang="ru-RU" dirty="0" smtClean="0"/>
              <a:t>Неправильное деление текста на абзацы;</a:t>
            </a:r>
          </a:p>
          <a:p>
            <a:r>
              <a:rPr lang="ru-RU" dirty="0" smtClean="0"/>
              <a:t>Неиспользование или неправильное использование средств логической связи;</a:t>
            </a:r>
          </a:p>
          <a:p>
            <a:r>
              <a:rPr lang="ru-RU" dirty="0" smtClean="0"/>
              <a:t>Лексико-грамматические и орфографические ошибки;</a:t>
            </a:r>
          </a:p>
          <a:p>
            <a:r>
              <a:rPr lang="ru-RU" dirty="0" smtClean="0"/>
              <a:t>Несоблюдение требуемого объема (200–250 слов).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12968" cy="77809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Выполнение заданий раздела «Говорение» (%)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373616" cy="437995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93404"/>
                <a:gridCol w="2093404"/>
                <a:gridCol w="2093404"/>
                <a:gridCol w="209340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Базовый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повышенный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Чтение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001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Условный диалог-расспрос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/>
                        <a:t>52,3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Связное тематическое монологическое высказывание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79    </a:t>
                      </a:r>
                    </a:p>
                    <a:p>
                      <a:pPr algn="l"/>
                      <a:endParaRPr lang="ru-RU" sz="2400" dirty="0" smtClean="0"/>
                    </a:p>
                    <a:p>
                      <a:pPr algn="l"/>
                      <a:r>
                        <a:rPr lang="ru-RU" sz="2400" dirty="0" smtClean="0"/>
                        <a:t>                   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4,5</a:t>
                      </a:r>
                      <a:r>
                        <a:rPr lang="ru-RU" sz="2400" dirty="0" smtClean="0"/>
                        <a:t>    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Связное тематическое монологическое высказывание на основе сравнения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2,27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V="1">
            <a:off x="2483768" y="2852936"/>
            <a:ext cx="208823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483768" y="3717032"/>
            <a:ext cx="216024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07904" y="314096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14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Типичные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/>
              <a:t>Быстрый темп чтения, отрицательно влияющий на произносительную сторону;</a:t>
            </a:r>
          </a:p>
          <a:p>
            <a:r>
              <a:rPr lang="ru-RU" sz="3000" dirty="0" smtClean="0"/>
              <a:t>Оформление вопросов в косвенной речи, что ведет к грамматическим и синтаксическим ошибкам;</a:t>
            </a:r>
          </a:p>
          <a:p>
            <a:r>
              <a:rPr lang="ru-RU" sz="3000" dirty="0" smtClean="0"/>
              <a:t>Несоответствие объема высказывания требованиям;</a:t>
            </a:r>
          </a:p>
          <a:p>
            <a:r>
              <a:rPr lang="ru-RU" sz="3000" dirty="0" smtClean="0"/>
              <a:t>Бедность лексического запаса или неспособность показать его;</a:t>
            </a:r>
          </a:p>
          <a:p>
            <a:r>
              <a:rPr lang="ru-RU" sz="3000" dirty="0" smtClean="0"/>
              <a:t>Забывание о необходимости оформлять речь грамотно в погоне за объемом сказанного.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Общие выводы и рекомендации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1. Формировать различные стратегии аудирования и чтения, умение выделять ключевые слова, развивать навыки поискового и просмотрового чтения.</a:t>
            </a:r>
          </a:p>
          <a:p>
            <a:pPr>
              <a:buNone/>
            </a:pPr>
            <a:r>
              <a:rPr lang="ru-RU" dirty="0" smtClean="0"/>
              <a:t>2.  Обучать умению выделять запрашиваемую информацию и игнорировать второстепенную.</a:t>
            </a:r>
          </a:p>
          <a:p>
            <a:pPr>
              <a:buNone/>
            </a:pPr>
            <a:r>
              <a:rPr lang="ru-RU" dirty="0" smtClean="0"/>
              <a:t>3. Развивать языковую догадку, понимать смысл слова из контекста, морфологической структуры слова, на основе аналогии с интернациональными словами.</a:t>
            </a:r>
          </a:p>
          <a:p>
            <a:pPr>
              <a:buNone/>
            </a:pPr>
            <a:r>
              <a:rPr lang="ru-RU" dirty="0" smtClean="0"/>
              <a:t>4. Отрабатывать использование слов в контексте, т.е. в связном тексте. Учить анализировать грамматические формы в прочитанных текстах, добиваться понимания того, какую информацию они несут, предлагать связные тексты, в которых надо правильно использовать различные грамматические формы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5. Больше внимания уделять вопросам сочетаемости лексических единиц, приучать заучивать не отдельные слова, а словосочетания.  </a:t>
            </a:r>
          </a:p>
          <a:p>
            <a:pPr>
              <a:buNone/>
            </a:pPr>
            <a:r>
              <a:rPr lang="ru-RU" dirty="0" smtClean="0"/>
              <a:t>6. Тренировать учащихся в написании текстов заданного формата и объема с последующими проверкой и анализом.</a:t>
            </a:r>
          </a:p>
          <a:p>
            <a:pPr>
              <a:buNone/>
            </a:pPr>
            <a:r>
              <a:rPr lang="ru-RU" dirty="0" smtClean="0"/>
              <a:t>7. Больше внимания уделять произносительным навыкам и постоянно развивать устно-речевые умения.</a:t>
            </a:r>
          </a:p>
          <a:p>
            <a:pPr>
              <a:buNone/>
            </a:pPr>
            <a:r>
              <a:rPr lang="ru-RU" dirty="0" smtClean="0"/>
              <a:t>8. Учить школьников внимательно читать инструкции по выполнению задания и извлекать из них максимум информации. </a:t>
            </a:r>
          </a:p>
          <a:p>
            <a:pPr>
              <a:buNone/>
            </a:pPr>
            <a:r>
              <a:rPr lang="ru-RU" dirty="0" smtClean="0"/>
              <a:t>9. Обращать особое внимание обучающихся на необходимость четкого переноса ответов в бланк, в строгом соответствии с инструкцией, ориентируясь на образец написания букв и цифр.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Минимальный порог ЕГЭ- 2015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dirty="0" smtClean="0"/>
              <a:t>по русскому языку - 36 баллов;</a:t>
            </a:r>
            <a:endParaRPr lang="ru-RU" sz="3800" dirty="0" smtClean="0"/>
          </a:p>
          <a:p>
            <a:r>
              <a:rPr lang="ru-RU" sz="3800" b="1" dirty="0" smtClean="0"/>
              <a:t>по математике профильного уровня - 27 баллов;</a:t>
            </a:r>
            <a:endParaRPr lang="ru-RU" sz="3800" dirty="0" smtClean="0"/>
          </a:p>
          <a:p>
            <a:r>
              <a:rPr lang="ru-RU" sz="3800" b="1" dirty="0" smtClean="0"/>
              <a:t>по физике - 36 баллов;</a:t>
            </a:r>
            <a:endParaRPr lang="ru-RU" sz="3800" dirty="0" smtClean="0"/>
          </a:p>
          <a:p>
            <a:r>
              <a:rPr lang="ru-RU" sz="3800" b="1" dirty="0" smtClean="0"/>
              <a:t>по химии - 36 баллов;</a:t>
            </a:r>
            <a:endParaRPr lang="ru-RU" sz="3800" dirty="0" smtClean="0"/>
          </a:p>
          <a:p>
            <a:r>
              <a:rPr lang="ru-RU" sz="3800" b="1" dirty="0" smtClean="0"/>
              <a:t>по информатике и информационно-коммуникационным технологиям (ИКТ) - 40 баллов;</a:t>
            </a:r>
            <a:endParaRPr lang="ru-RU" sz="3800" dirty="0" smtClean="0"/>
          </a:p>
          <a:p>
            <a:r>
              <a:rPr lang="ru-RU" sz="3800" b="1" dirty="0" smtClean="0"/>
              <a:t>по биологии - 36 баллов; </a:t>
            </a:r>
            <a:endParaRPr lang="ru-RU" sz="3800" dirty="0" smtClean="0"/>
          </a:p>
          <a:p>
            <a:r>
              <a:rPr lang="ru-RU" sz="3800" b="1" dirty="0" smtClean="0"/>
              <a:t>по истории - 32 балла;</a:t>
            </a:r>
            <a:endParaRPr lang="ru-RU" sz="3800" dirty="0" smtClean="0"/>
          </a:p>
          <a:p>
            <a:r>
              <a:rPr lang="ru-RU" sz="3800" b="1" dirty="0" smtClean="0"/>
              <a:t>по географии - 37 баллов;</a:t>
            </a:r>
            <a:endParaRPr lang="ru-RU" sz="3800" dirty="0" smtClean="0"/>
          </a:p>
          <a:p>
            <a:r>
              <a:rPr lang="ru-RU" sz="3800" b="1" dirty="0" smtClean="0"/>
              <a:t>по обществознанию - 42 балла;</a:t>
            </a:r>
            <a:endParaRPr lang="ru-RU" sz="3800" dirty="0" smtClean="0"/>
          </a:p>
          <a:p>
            <a:r>
              <a:rPr lang="ru-RU" sz="3800" b="1" dirty="0" smtClean="0"/>
              <a:t>по литературе - 32 балла;</a:t>
            </a:r>
            <a:endParaRPr lang="ru-RU" sz="3800" dirty="0" smtClean="0"/>
          </a:p>
          <a:p>
            <a:r>
              <a:rPr lang="ru-RU" sz="3800" b="1" dirty="0" smtClean="0">
                <a:solidFill>
                  <a:srgbClr val="C00000"/>
                </a:solidFill>
              </a:rPr>
              <a:t>по иностранным языкам (английский, французский, немецкий, испанский) - 22 балла.</a:t>
            </a:r>
            <a:endParaRPr lang="ru-RU" sz="3800" dirty="0" smtClean="0">
              <a:solidFill>
                <a:srgbClr val="C00000"/>
              </a:solidFill>
            </a:endParaRPr>
          </a:p>
          <a:p>
            <a:r>
              <a:rPr lang="ru-RU" sz="38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КИМ по немецкому языку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Проверяемые компетенции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речевая компетенция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т.е. коммуникативные умения в разных видах речевой деятельности: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аудировании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чтении, письме, говорении;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языковая компетенция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т.е. языковые знания и навыки;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социокультурная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компетенция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 эти знания и умения проверяются опосредованно в разделах «Аудирование», «Чтение» и являются одним из объектов измерения в разделе «Письмо» и в устной части экзамена;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-  компенсаторные умения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проверяются опосредованно в разделе «Письмо» и в устной части экзамена.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Предмет контроля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640959" cy="452204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98616"/>
                <a:gridCol w="4612049"/>
                <a:gridCol w="756073"/>
                <a:gridCol w="907288"/>
                <a:gridCol w="766933"/>
              </a:tblGrid>
              <a:tr h="77300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раздел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Навыки и умения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Базовый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Повышенный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Высокий</a:t>
                      </a:r>
                      <a:endParaRPr lang="ru-RU" sz="1800" dirty="0"/>
                    </a:p>
                  </a:txBody>
                  <a:tcPr/>
                </a:tc>
              </a:tr>
              <a:tr h="50866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Аудирование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Понимание основного содержания текста</a:t>
                      </a:r>
                      <a:r>
                        <a:rPr lang="ru-RU" baseline="0" dirty="0" smtClean="0"/>
                        <a:t> и </a:t>
                      </a:r>
                      <a:r>
                        <a:rPr lang="ru-RU" dirty="0" smtClean="0"/>
                        <a:t>структурно-смысловых связей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Чтение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Понимание основного содержания текста</a:t>
                      </a:r>
                      <a:r>
                        <a:rPr lang="ru-RU" baseline="0" dirty="0" smtClean="0"/>
                        <a:t> ,</a:t>
                      </a:r>
                      <a:r>
                        <a:rPr lang="ru-RU" dirty="0" smtClean="0"/>
                        <a:t> запрашиваемой информации или определение в нем ее отсутствия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</a:tr>
              <a:tr h="77300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Лексика и грамматика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навыки оперирования грамматическими и лексическими единицами на основе предложенных текстов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561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Письмо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умения создания различных типов письменных текстов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</a:tr>
              <a:tr h="50866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Говорение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произносительные навыки и речевые умения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Выполнение заданий  В39 - В40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0581" t="3814" r="8391" b="59593"/>
          <a:stretch>
            <a:fillRect/>
          </a:stretch>
        </p:blipFill>
        <p:spPr bwMode="auto">
          <a:xfrm>
            <a:off x="467544" y="1124744"/>
            <a:ext cx="834040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Система оценивания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«Письмо» и «Говорение»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>
                <a:solidFill>
                  <a:srgbClr val="C00000"/>
                </a:solidFill>
              </a:rPr>
              <a:t>Решение коммуникативной задачи (задания 39 и 40)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Организация текста (задания 39 и 40);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Языковое оформление текста (задание 39);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Лексика (задание 40);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Грамматика (задание 40);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Орфография и пунктуация (задание 40)</a:t>
            </a:r>
          </a:p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Фонетическая сторона речи (говорение, задание 1)</a:t>
            </a:r>
          </a:p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Вопросы (говорение, задание 2)</a:t>
            </a:r>
          </a:p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Решение коммуникативной задачи (говорение, задания 3, 4)</a:t>
            </a:r>
          </a:p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Организация высказывания (говорение, задания 3, 4)</a:t>
            </a:r>
          </a:p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Языковое оформление высказывания (говорение, задания 3, 4)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Динамика среднего балла ЕГЭ по немецкому языку 2010-2015гг.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871</Words>
  <Application>Microsoft Office PowerPoint</Application>
  <PresentationFormat>Экран (4:3)</PresentationFormat>
  <Paragraphs>148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ЕГЭ по немецкому языку в 2015 году в Республике Татарстан:       </vt:lpstr>
      <vt:lpstr>Минимальный порог ЕГЭ- 2015</vt:lpstr>
      <vt:lpstr>Структура КИМ по немецкому языку</vt:lpstr>
      <vt:lpstr>Проверяемые компетенции</vt:lpstr>
      <vt:lpstr>Слайд 5</vt:lpstr>
      <vt:lpstr>Предмет контроля</vt:lpstr>
      <vt:lpstr>Выполнение заданий  В39 - В40</vt:lpstr>
      <vt:lpstr>Система оценивания  «Письмо» и «Говорение»</vt:lpstr>
      <vt:lpstr>Динамика среднего балла ЕГЭ по немецкому языку 2010-2015гг.</vt:lpstr>
      <vt:lpstr>Выполнение заданий В1-В38 (%)</vt:lpstr>
      <vt:lpstr>Выполнение заданий  В39 - В40</vt:lpstr>
      <vt:lpstr>Типичные ошибки</vt:lpstr>
      <vt:lpstr>Слайд 13</vt:lpstr>
      <vt:lpstr>Типичные ошибки</vt:lpstr>
      <vt:lpstr>Выполнение заданий раздела «Говорение» (%)</vt:lpstr>
      <vt:lpstr>Типичные ошибки</vt:lpstr>
      <vt:lpstr>Общие выводы и рекомендации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по немецкому языку в 2015 году в Республике Татарстан:       </dc:title>
  <dc:creator>Наталья</dc:creator>
  <cp:lastModifiedBy>Наталья</cp:lastModifiedBy>
  <cp:revision>29</cp:revision>
  <dcterms:created xsi:type="dcterms:W3CDTF">2015-12-03T08:01:16Z</dcterms:created>
  <dcterms:modified xsi:type="dcterms:W3CDTF">2015-12-04T07:39:58Z</dcterms:modified>
</cp:coreProperties>
</file>